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71" r:id="rId4"/>
    <p:sldId id="272" r:id="rId5"/>
    <p:sldId id="273" r:id="rId6"/>
    <p:sldId id="274" r:id="rId7"/>
    <p:sldId id="267" r:id="rId8"/>
  </p:sldIdLst>
  <p:sldSz cx="13004800" cy="9753600"/>
  <p:notesSz cx="6858000" cy="9144000"/>
  <p:defaultTextStyle>
    <a:defPPr>
      <a:defRPr lang="fr-FR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83"/>
    <p:restoredTop sz="94690"/>
  </p:normalViewPr>
  <p:slideViewPr>
    <p:cSldViewPr snapToGrid="0" snapToObjects="1">
      <p:cViewPr>
        <p:scale>
          <a:sx n="50" d="100"/>
          <a:sy n="50" d="100"/>
        </p:scale>
        <p:origin x="-690" y="-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5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67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ＭＳ Ｐゴシック" charset="0"/>
        <a:cs typeface="Helvetica Neue"/>
        <a:sym typeface="Helvetica Neue" charset="0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67356-0099-9B46-AC9F-34A03220A85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20826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FEC90-202B-F94F-8A2A-4E9A9B914C3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667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fr-FR" noProof="0" smtClean="0">
                <a:sym typeface="Helvetica Light"/>
              </a:rPr>
              <a:t>Faire glisser l'image vers l'espace réservé ou cliquer sur l'icône pour l'ajouter</a:t>
            </a:r>
            <a:endParaRPr noProof="0">
              <a:sym typeface="Helvetica Ligh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C33FD-762B-2147-9D2A-91A9085D31D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670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8CB36-3CB0-CA4F-B493-E94197AD7B7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5450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fr-FR" noProof="0" smtClean="0">
                <a:sym typeface="Helvetica Light"/>
              </a:rPr>
              <a:t>Faire glisser l'image vers l'espace réservé ou cliquer sur l'icône pour l'ajouter</a:t>
            </a:r>
            <a:endParaRPr noProof="0">
              <a:sym typeface="Helvetica Light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>
          <a:xfrm>
            <a:off x="6311900" y="9245600"/>
            <a:ext cx="368300" cy="381000"/>
          </a:xfrm>
        </p:spPr>
        <p:txBody>
          <a:bodyPr/>
          <a:lstStyle>
            <a:lvl1pPr>
              <a:defRPr/>
            </a:lvl1pPr>
          </a:lstStyle>
          <a:p>
            <a:fld id="{A145F073-6936-DF49-AAB9-10672CBE539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1547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F82E6-1924-7F47-89D7-EF280D52464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9104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fr-FR" noProof="0" smtClean="0">
                <a:sym typeface="Helvetica Light"/>
              </a:rPr>
              <a:t>Faire glisser l'image vers l'espace réservé ou cliquer sur l'icône pour l'ajouter</a:t>
            </a:r>
            <a:endParaRPr noProof="0">
              <a:sym typeface="Helvetica Light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B27A0-4DE5-A441-9B03-AC71FBC3A17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0283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ECCAE-CA56-BF42-840B-45B40F87E8F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4712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3740B-EF8A-B54D-964B-5032431A3D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85630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fr-FR" noProof="0" smtClean="0">
                <a:sym typeface="Helvetica Light"/>
              </a:rPr>
              <a:t>Faire glisser l'image vers l'espace réservé ou cliquer sur l'icône pour l'ajouter</a:t>
            </a:r>
            <a:endParaRPr noProof="0">
              <a:sym typeface="Helvetica Light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2A8D4-1B35-5947-B380-45D9FDC67DE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82932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2E4F8-A146-3640-A7AE-C5A88988102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6869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fr-FR" noProof="0" smtClean="0">
                <a:sym typeface="Helvetica Light"/>
              </a:rPr>
              <a:t>Faire glisser l'image vers l'espace réservé ou cliquer sur l'icône pour l'ajouter</a:t>
            </a:r>
            <a:endParaRPr noProof="0">
              <a:sym typeface="Helvetica Ligh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fr-FR" noProof="0" smtClean="0">
                <a:sym typeface="Helvetica Light"/>
              </a:rPr>
              <a:t>Faire glisser l'image vers l'espace réservé ou cliquer sur l'icône pour l'ajouter</a:t>
            </a:r>
            <a:endParaRPr noProof="0"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fr-FR" noProof="0" smtClean="0">
                <a:sym typeface="Helvetica Light"/>
              </a:rPr>
              <a:t>Faire glisser l'image vers l'espace réservé ou cliquer sur l'icône pour l'ajouter</a:t>
            </a:r>
            <a:endParaRPr noProof="0">
              <a:sym typeface="Helvetica Ligh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9B1E9-0E73-C943-BDC2-B308A7D775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8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Helvetica Light" charset="0"/>
              </a:rPr>
              <a:t>Texte du titre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Helvetica Light" charset="0"/>
              </a:rPr>
              <a:t>Texte niveau 1</a:t>
            </a:r>
          </a:p>
          <a:p>
            <a:pPr lvl="1"/>
            <a:r>
              <a:rPr lang="fr-FR">
                <a:sym typeface="Helvetica Light" charset="0"/>
              </a:rPr>
              <a:t>Texte niveau 2</a:t>
            </a:r>
          </a:p>
          <a:p>
            <a:pPr lvl="2"/>
            <a:r>
              <a:rPr lang="fr-FR">
                <a:sym typeface="Helvetica Light" charset="0"/>
              </a:rPr>
              <a:t>Texte niveau 3</a:t>
            </a:r>
          </a:p>
          <a:p>
            <a:pPr lvl="3"/>
            <a:r>
              <a:rPr lang="fr-FR">
                <a:sym typeface="Helvetica Light" charset="0"/>
              </a:rPr>
              <a:t>Texte niveau 4</a:t>
            </a:r>
          </a:p>
          <a:p>
            <a:pPr lvl="4"/>
            <a:r>
              <a:rPr lang="fr-FR">
                <a:sym typeface="Helvetica Light" charset="0"/>
              </a:rPr>
              <a:t>Texte niveau 5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6311900" y="9251950"/>
            <a:ext cx="36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/>
            </a:lvl1pPr>
          </a:lstStyle>
          <a:p>
            <a:fld id="{DE76E4C1-57C9-9446-9E5A-3A365D5291E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1pPr>
      <a:lvl2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2pPr>
      <a:lvl3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3pPr>
      <a:lvl4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4pPr>
      <a:lvl5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5pPr>
      <a:lvl6pPr marL="0" marR="0" indent="1143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1" fontAlgn="base" hangingPunct="1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1pPr>
      <a:lvl2pPr marL="889000" indent="-444500" algn="l" defTabSz="584200" rtl="0" eaLnBrk="1" fontAlgn="base" hangingPunct="1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333500" indent="-444500" algn="l" defTabSz="584200" rtl="0" eaLnBrk="1" fontAlgn="base" hangingPunct="1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778000" indent="-444500" algn="l" defTabSz="584200" rtl="0" eaLnBrk="1" fontAlgn="base" hangingPunct="1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2222500" indent="-444500" algn="l" defTabSz="584200" rtl="0" eaLnBrk="1" fontAlgn="base" hangingPunct="1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667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hyperlink" Target="http://www.regie-travel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hape 119"/>
          <p:cNvSpPr>
            <a:spLocks noChangeArrowheads="1"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0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4513" y="2680685"/>
            <a:ext cx="5975774" cy="360168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kern="0">
              <a:solidFill>
                <a:srgbClr val="FFFFFF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099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681288"/>
            <a:ext cx="5975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" name="Shape 122"/>
          <p:cNvSpPr/>
          <p:nvPr/>
        </p:nvSpPr>
        <p:spPr>
          <a:xfrm>
            <a:off x="1805113" y="6410127"/>
            <a:ext cx="92605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5200">
                <a:solidFill>
                  <a:srgbClr val="CAB99B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fr-FR" sz="5000" kern="0" dirty="0" smtClean="0">
                <a:solidFill>
                  <a:srgbClr val="CAB99B"/>
                </a:solidFill>
                <a:latin typeface="Baron Neue"/>
                <a:ea typeface="Baron Neue"/>
                <a:cs typeface="Baron Neue"/>
                <a:sym typeface="Baron Neue"/>
              </a:rPr>
              <a:t>AU COEUR DE L’ORCHESTRE</a:t>
            </a:r>
            <a:endParaRPr sz="5000" kern="0" dirty="0">
              <a:solidFill>
                <a:srgbClr val="CAB99B"/>
              </a:solidFill>
              <a:latin typeface="Baron Neue"/>
              <a:ea typeface="Baron Neue"/>
              <a:cs typeface="Baron Neue"/>
              <a:sym typeface="Baron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2" t="24349" r="10181" b="23519"/>
          <a:stretch/>
        </p:blipFill>
        <p:spPr bwMode="auto">
          <a:xfrm>
            <a:off x="-1" y="0"/>
            <a:ext cx="13084582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169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2" t="23819" r="7468" b="8594"/>
          <a:stretch/>
        </p:blipFill>
        <p:spPr bwMode="auto">
          <a:xfrm>
            <a:off x="-1" y="1009650"/>
            <a:ext cx="12995131" cy="775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1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23958" r="7906" b="8594"/>
          <a:stretch/>
        </p:blipFill>
        <p:spPr bwMode="auto">
          <a:xfrm>
            <a:off x="-1" y="1009650"/>
            <a:ext cx="12965695" cy="779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1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22917" r="8199" b="8854"/>
          <a:stretch/>
        </p:blipFill>
        <p:spPr bwMode="auto">
          <a:xfrm>
            <a:off x="85725" y="971550"/>
            <a:ext cx="12788948" cy="78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1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23437" r="8053" b="8333"/>
          <a:stretch/>
        </p:blipFill>
        <p:spPr bwMode="auto">
          <a:xfrm>
            <a:off x="133350" y="990600"/>
            <a:ext cx="12696898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1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271"/>
          <p:cNvSpPr>
            <a:spLocks noChangeArrowheads="1"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0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fr-FR" sz="2400">
              <a:solidFill>
                <a:srgbClr val="FFFFFF"/>
              </a:solidFill>
            </a:endParaRPr>
          </a:p>
        </p:txBody>
      </p:sp>
      <p:pic>
        <p:nvPicPr>
          <p:cNvPr id="15362" name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515938"/>
            <a:ext cx="2524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3" name="pasted-image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9034463"/>
            <a:ext cx="75311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364" name="Shape 274"/>
          <p:cNvSpPr>
            <a:spLocks noChangeArrowheads="1"/>
          </p:cNvSpPr>
          <p:nvPr/>
        </p:nvSpPr>
        <p:spPr bwMode="auto">
          <a:xfrm>
            <a:off x="5463655" y="1529726"/>
            <a:ext cx="2077492" cy="49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457200" eaLnBrk="1">
              <a:lnSpc>
                <a:spcPct val="80000"/>
              </a:lnSpc>
            </a:pPr>
            <a:r>
              <a:rPr lang="fr-FR" sz="3200" b="1" dirty="0" smtClean="0">
                <a:solidFill>
                  <a:srgbClr val="FFFFFF"/>
                </a:solidFill>
                <a:latin typeface="Arvil" charset="0"/>
                <a:cs typeface="Arvil" charset="0"/>
                <a:sym typeface="Arvil" charset="0"/>
              </a:rPr>
              <a:t>CONTACT</a:t>
            </a:r>
            <a:endParaRPr lang="fr-FR" sz="3200" b="1" dirty="0">
              <a:solidFill>
                <a:srgbClr val="FFFFFF"/>
              </a:solidFill>
              <a:latin typeface="Arvil" charset="0"/>
              <a:cs typeface="Arvil" charset="0"/>
              <a:sym typeface="Arvil" charset="0"/>
            </a:endParaRPr>
          </a:p>
        </p:txBody>
      </p:sp>
      <p:sp>
        <p:nvSpPr>
          <p:cNvPr id="15365" name="Shape 275"/>
          <p:cNvSpPr>
            <a:spLocks noChangeArrowheads="1"/>
          </p:cNvSpPr>
          <p:nvPr/>
        </p:nvSpPr>
        <p:spPr bwMode="auto">
          <a:xfrm>
            <a:off x="2736850" y="8508020"/>
            <a:ext cx="7531100" cy="51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 eaLnBrk="1">
              <a:lnSpc>
                <a:spcPct val="90000"/>
              </a:lnSpc>
            </a:pPr>
            <a:r>
              <a:rPr lang="fr-FR" sz="1500" dirty="0">
                <a:solidFill>
                  <a:srgbClr val="FFFFFF"/>
                </a:solidFill>
                <a:latin typeface="Avenir Next Condensed" charset="0"/>
                <a:cs typeface="Avenir Next Condensed" charset="0"/>
                <a:sym typeface="Avenir Next Condensed" charset="0"/>
              </a:rPr>
              <a:t>SAS au capital de 15 000 Euros - SIRET 812 374 304 - NAF 5610C </a:t>
            </a:r>
            <a:r>
              <a:rPr lang="fr-FR" sz="1500" dirty="0" smtClean="0">
                <a:solidFill>
                  <a:srgbClr val="FFFFFF"/>
                </a:solidFill>
                <a:latin typeface="Avenir Next Condensed" charset="0"/>
                <a:cs typeface="Avenir Next Condensed" charset="0"/>
                <a:sym typeface="Avenir Next Condensed" charset="0"/>
              </a:rPr>
              <a:t>– </a:t>
            </a:r>
          </a:p>
          <a:p>
            <a:pPr algn="ctr" defTabSz="457200" eaLnBrk="1">
              <a:lnSpc>
                <a:spcPct val="90000"/>
              </a:lnSpc>
            </a:pPr>
            <a:r>
              <a:rPr lang="fr-FR" sz="1500" dirty="0" smtClean="0">
                <a:solidFill>
                  <a:srgbClr val="FFFFFF"/>
                </a:solidFill>
                <a:latin typeface="Avenir Next Condensed" charset="0"/>
                <a:cs typeface="Avenir Next Condensed" charset="0"/>
                <a:sym typeface="Avenir Next Condensed" charset="0"/>
              </a:rPr>
              <a:t>TVA </a:t>
            </a:r>
            <a:r>
              <a:rPr lang="fr-FR" sz="1500" dirty="0">
                <a:solidFill>
                  <a:srgbClr val="FFFFFF"/>
                </a:solidFill>
                <a:latin typeface="Avenir Next Condensed" charset="0"/>
                <a:cs typeface="Avenir Next Condensed" charset="0"/>
                <a:sym typeface="Avenir Next Condensed" charset="0"/>
              </a:rPr>
              <a:t>Intracommunautaire FR 588 123 743 04</a:t>
            </a:r>
          </a:p>
        </p:txBody>
      </p:sp>
      <p:sp>
        <p:nvSpPr>
          <p:cNvPr id="15366" name="Shape 276"/>
          <p:cNvSpPr>
            <a:spLocks noChangeArrowheads="1"/>
          </p:cNvSpPr>
          <p:nvPr/>
        </p:nvSpPr>
        <p:spPr bwMode="auto">
          <a:xfrm>
            <a:off x="4840343" y="3593291"/>
            <a:ext cx="3324115" cy="339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457200" eaLnBrk="1">
              <a:lnSpc>
                <a:spcPct val="90000"/>
              </a:lnSpc>
            </a:pPr>
            <a:r>
              <a:rPr lang="fr-FR" sz="3000" b="1" dirty="0">
                <a:solidFill>
                  <a:srgbClr val="FFFFFF"/>
                </a:solidFill>
                <a:latin typeface="Avenir Next Condensed" charset="0"/>
                <a:cs typeface="Avenir Next Condensed" charset="0"/>
                <a:sym typeface="Avenir Next Condensed" charset="0"/>
              </a:rPr>
              <a:t>REGIE &amp; TRAVEL</a:t>
            </a:r>
          </a:p>
          <a:p>
            <a:pPr algn="ctr" defTabSz="457200" eaLnBrk="1">
              <a:lnSpc>
                <a:spcPct val="90000"/>
              </a:lnSpc>
            </a:pPr>
            <a:r>
              <a:rPr lang="fr-FR" sz="2000" dirty="0">
                <a:solidFill>
                  <a:srgbClr val="FFFFFF"/>
                </a:solidFill>
                <a:latin typeface="Avenir Next Condensed" charset="0"/>
                <a:cs typeface="Avenir Next Condensed" charset="0"/>
                <a:sym typeface="Avenir Next Condensed" charset="0"/>
              </a:rPr>
              <a:t>111, Av Victor Hugo</a:t>
            </a:r>
          </a:p>
          <a:p>
            <a:pPr algn="ctr" defTabSz="457200" eaLnBrk="1">
              <a:lnSpc>
                <a:spcPct val="90000"/>
              </a:lnSpc>
            </a:pPr>
            <a:r>
              <a:rPr lang="fr-FR" sz="2000" dirty="0">
                <a:solidFill>
                  <a:srgbClr val="FFFFFF"/>
                </a:solidFill>
                <a:latin typeface="Avenir Next Condensed" charset="0"/>
                <a:cs typeface="Avenir Next Condensed" charset="0"/>
                <a:sym typeface="Avenir Next Condensed" charset="0"/>
              </a:rPr>
              <a:t>75116 </a:t>
            </a:r>
            <a:r>
              <a:rPr lang="fr-FR" sz="2000" dirty="0" smtClean="0">
                <a:solidFill>
                  <a:srgbClr val="FFFFFF"/>
                </a:solidFill>
                <a:latin typeface="Avenir Next Condensed" charset="0"/>
                <a:cs typeface="Avenir Next Condensed" charset="0"/>
                <a:sym typeface="Avenir Next Condensed" charset="0"/>
              </a:rPr>
              <a:t>PARIS</a:t>
            </a:r>
          </a:p>
          <a:p>
            <a:pPr algn="ctr" defTabSz="457200" eaLnBrk="1">
              <a:lnSpc>
                <a:spcPct val="90000"/>
              </a:lnSpc>
            </a:pPr>
            <a:endParaRPr lang="fr-FR" sz="2000" dirty="0">
              <a:solidFill>
                <a:srgbClr val="FFFFFF"/>
              </a:solidFill>
              <a:latin typeface="Avenir Next Condensed" charset="0"/>
              <a:cs typeface="Avenir Next Condensed" charset="0"/>
              <a:sym typeface="Avenir Next Condensed" charset="0"/>
            </a:endParaRPr>
          </a:p>
          <a:p>
            <a:pPr algn="ctr" defTabSz="457200" eaLnBrk="1">
              <a:lnSpc>
                <a:spcPct val="90000"/>
              </a:lnSpc>
            </a:pPr>
            <a:r>
              <a:rPr lang="fr-FR" sz="2000" dirty="0">
                <a:solidFill>
                  <a:srgbClr val="FFFFFF"/>
                </a:solidFill>
                <a:latin typeface="Avenir Next Condensed" charset="0"/>
                <a:cs typeface="Avenir Next Condensed" charset="0"/>
                <a:sym typeface="Avenir Next Condensed" charset="0"/>
              </a:rPr>
              <a:t>Standard : </a:t>
            </a:r>
            <a:r>
              <a:rPr lang="fr-FR" sz="2000" dirty="0" smtClean="0">
                <a:solidFill>
                  <a:srgbClr val="FFFFFF"/>
                </a:solidFill>
                <a:latin typeface="Avenir Next Condensed" charset="0"/>
                <a:cs typeface="Avenir Next Condensed" charset="0"/>
                <a:sym typeface="Avenir Next Condensed" charset="0"/>
              </a:rPr>
              <a:t>01 53 65 13 00</a:t>
            </a:r>
            <a:endParaRPr lang="fr-FR" sz="2000" dirty="0">
              <a:solidFill>
                <a:srgbClr val="FFFFFF"/>
              </a:solidFill>
              <a:latin typeface="Avenir Next Condensed" charset="0"/>
              <a:cs typeface="Avenir Next Condensed" charset="0"/>
              <a:sym typeface="Avenir Next Condensed" charset="0"/>
            </a:endParaRPr>
          </a:p>
          <a:p>
            <a:pPr algn="ctr" defTabSz="457200" eaLnBrk="1">
              <a:lnSpc>
                <a:spcPct val="90000"/>
              </a:lnSpc>
            </a:pPr>
            <a:endParaRPr lang="fr-FR" sz="2000" dirty="0">
              <a:solidFill>
                <a:srgbClr val="FFFFFF"/>
              </a:solidFill>
              <a:latin typeface="Avenir Next Condensed" charset="0"/>
              <a:cs typeface="Avenir Next Condensed" charset="0"/>
              <a:sym typeface="Avenir Next Condensed" charset="0"/>
            </a:endParaRPr>
          </a:p>
          <a:p>
            <a:pPr algn="ctr" defTabSz="457200" eaLnBrk="1">
              <a:lnSpc>
                <a:spcPct val="90000"/>
              </a:lnSpc>
            </a:pPr>
            <a:endParaRPr lang="fr-FR" sz="2000" dirty="0" smtClean="0">
              <a:solidFill>
                <a:srgbClr val="FFFFFF"/>
              </a:solidFill>
              <a:latin typeface="Avenir Next Condensed" charset="0"/>
              <a:cs typeface="Avenir Next Condensed" charset="0"/>
              <a:sym typeface="Avenir Next Condensed" charset="0"/>
            </a:endParaRPr>
          </a:p>
          <a:p>
            <a:pPr algn="ctr" defTabSz="457200" eaLnBrk="1">
              <a:lnSpc>
                <a:spcPct val="90000"/>
              </a:lnSpc>
            </a:pPr>
            <a:endParaRPr lang="fr-FR" sz="2000" b="1" dirty="0">
              <a:solidFill>
                <a:srgbClr val="FFFFFF"/>
              </a:solidFill>
              <a:latin typeface="Avenir Next Condensed" charset="0"/>
              <a:cs typeface="Avenir Next Condensed" charset="0"/>
              <a:sym typeface="Avenir Next Condensed" charset="0"/>
            </a:endParaRPr>
          </a:p>
          <a:p>
            <a:pPr algn="ctr" defTabSz="457200" eaLnBrk="1">
              <a:lnSpc>
                <a:spcPct val="90000"/>
              </a:lnSpc>
            </a:pPr>
            <a:endParaRPr lang="fr-FR" sz="2000" b="1" dirty="0">
              <a:solidFill>
                <a:srgbClr val="FFFFFF"/>
              </a:solidFill>
              <a:latin typeface="Avenir Next Condensed" charset="0"/>
              <a:cs typeface="Avenir Next Condensed" charset="0"/>
              <a:sym typeface="Avenir Next Condensed" charset="0"/>
            </a:endParaRPr>
          </a:p>
          <a:p>
            <a:pPr algn="ctr" defTabSz="457200" eaLnBrk="1">
              <a:lnSpc>
                <a:spcPct val="90000"/>
              </a:lnSpc>
            </a:pPr>
            <a:endParaRPr lang="fr-FR" sz="2000" dirty="0">
              <a:solidFill>
                <a:srgbClr val="FFFFFF"/>
              </a:solidFill>
              <a:latin typeface="Avenir Next Condensed" charset="0"/>
              <a:cs typeface="Avenir Next Condensed" charset="0"/>
              <a:sym typeface="Avenir Next Condensed" charset="0"/>
            </a:endParaRPr>
          </a:p>
          <a:p>
            <a:pPr algn="ctr" defTabSz="457200" eaLnBrk="1">
              <a:lnSpc>
                <a:spcPct val="90000"/>
              </a:lnSpc>
            </a:pPr>
            <a:r>
              <a:rPr lang="fr-FR" sz="2800" b="1" u="sng" dirty="0" err="1">
                <a:solidFill>
                  <a:srgbClr val="FFFFFF"/>
                </a:solidFill>
                <a:latin typeface="Avenir Next Condensed" charset="0"/>
                <a:cs typeface="Avenir Next Condensed" charset="0"/>
                <a:sym typeface="Avenir Next Condensed" charset="0"/>
              </a:rPr>
              <a:t>www.regie-travel.fr</a:t>
            </a:r>
            <a:endParaRPr lang="fr-FR" sz="2800" b="1" u="sng" dirty="0">
              <a:solidFill>
                <a:srgbClr val="FFFFFF"/>
              </a:solidFill>
              <a:latin typeface="Avenir Next Condensed" charset="0"/>
              <a:cs typeface="Avenir Next Condensed" charset="0"/>
              <a:sym typeface="Avenir Next Condensed" charset="0"/>
              <a:hlinkClick r:id="rId4"/>
            </a:endParaRPr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7448898"/>
            <a:ext cx="3251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&amp;T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R&amp;T" id="{09B5D43F-E3C7-5545-89EA-8CB700CF639C}" vid="{E901BC8C-E819-6D42-BC18-DBB0F0046065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R&amp;T.pot</Template>
  <TotalTime>119</TotalTime>
  <Words>46</Words>
  <Application>Microsoft Office PowerPoint</Application>
  <PresentationFormat>Personnalisé</PresentationFormat>
  <Paragraphs>15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R&amp;T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39</cp:revision>
  <dcterms:modified xsi:type="dcterms:W3CDTF">2017-08-18T10:18:35Z</dcterms:modified>
</cp:coreProperties>
</file>